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70" autoAdjust="0"/>
  </p:normalViewPr>
  <p:slideViewPr>
    <p:cSldViewPr>
      <p:cViewPr varScale="1">
        <p:scale>
          <a:sx n="33" d="100"/>
          <a:sy n="33" d="100"/>
        </p:scale>
        <p:origin x="15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214</TotalTime>
  <Words>649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a_Helver Bashkir</vt:lpstr>
      <vt:lpstr>Aharoni</vt:lpstr>
      <vt:lpstr>Arial</vt:lpstr>
      <vt:lpstr>Calibri</vt:lpstr>
      <vt:lpstr>Cambria</vt:lpstr>
      <vt:lpstr>Times New Roman</vt:lpstr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Пользователь Windows</cp:lastModifiedBy>
  <cp:revision>27</cp:revision>
  <dcterms:created xsi:type="dcterms:W3CDTF">2020-10-06T09:06:49Z</dcterms:created>
  <dcterms:modified xsi:type="dcterms:W3CDTF">2020-10-31T16:56:51Z</dcterms:modified>
</cp:coreProperties>
</file>